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95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5" r:id="rId9"/>
    <p:sldId id="266" r:id="rId10"/>
    <p:sldId id="267" r:id="rId11"/>
    <p:sldId id="268" r:id="rId12"/>
    <p:sldId id="264" r:id="rId13"/>
    <p:sldId id="269" r:id="rId14"/>
    <p:sldId id="291" r:id="rId15"/>
    <p:sldId id="283" r:id="rId16"/>
    <p:sldId id="284" r:id="rId17"/>
    <p:sldId id="319" r:id="rId18"/>
    <p:sldId id="292" r:id="rId19"/>
    <p:sldId id="285" r:id="rId20"/>
    <p:sldId id="293" r:id="rId21"/>
    <p:sldId id="324" r:id="rId22"/>
    <p:sldId id="286" r:id="rId23"/>
    <p:sldId id="294" r:id="rId24"/>
    <p:sldId id="295" r:id="rId25"/>
    <p:sldId id="296" r:id="rId26"/>
    <p:sldId id="297" r:id="rId27"/>
    <p:sldId id="298" r:id="rId28"/>
    <p:sldId id="299" r:id="rId29"/>
    <p:sldId id="300" r:id="rId30"/>
    <p:sldId id="301" r:id="rId31"/>
    <p:sldId id="287" r:id="rId32"/>
    <p:sldId id="288" r:id="rId33"/>
    <p:sldId id="289" r:id="rId34"/>
    <p:sldId id="290" r:id="rId35"/>
    <p:sldId id="320" r:id="rId36"/>
    <p:sldId id="321" r:id="rId37"/>
    <p:sldId id="322" r:id="rId38"/>
    <p:sldId id="305" r:id="rId39"/>
    <p:sldId id="306" r:id="rId40"/>
    <p:sldId id="307" r:id="rId41"/>
    <p:sldId id="308" r:id="rId42"/>
    <p:sldId id="323" r:id="rId43"/>
    <p:sldId id="309" r:id="rId44"/>
    <p:sldId id="310" r:id="rId45"/>
    <p:sldId id="311" r:id="rId46"/>
    <p:sldId id="312" r:id="rId47"/>
    <p:sldId id="313" r:id="rId48"/>
    <p:sldId id="325" r:id="rId49"/>
    <p:sldId id="326" r:id="rId50"/>
    <p:sldId id="327" r:id="rId51"/>
    <p:sldId id="328" r:id="rId52"/>
    <p:sldId id="329" r:id="rId53"/>
    <p:sldId id="304" r:id="rId5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3" d="100"/>
          <a:sy n="73" d="100"/>
        </p:scale>
        <p:origin x="61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BE3C1-DBE1-495D-B57B-2849774B866A}" type="datetimeFigureOut">
              <a:rPr lang="en-US" smtClean="0"/>
              <a:t>8/24/2022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36513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117F-5CCF-4837-BE5F-2B92066CAFAF}" type="datetimeFigureOut">
              <a:rPr lang="en-US" smtClean="0"/>
              <a:t>8/24/2022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1554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B90BD-B6CE-46B7-997F-7313B992CCDC}" type="datetimeFigureOut">
              <a:rPr lang="en-US" smtClean="0"/>
              <a:t>8/24/2022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26608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9D11F-B188-461D-B23F-39381795C052}" type="datetimeFigureOut">
              <a:rPr lang="en-US" smtClean="0"/>
              <a:t>8/24/2022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0657773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6D8D9-55A2-4063-B0F3-121F44549695}" type="datetimeFigureOut">
              <a:rPr lang="en-US" smtClean="0"/>
              <a:t>8/24/2022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00995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E9DEC-419B-4CC5-A080-3B06BD5A8291}" type="datetimeFigureOut">
              <a:rPr lang="en-US" smtClean="0"/>
              <a:t>8/24/2022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2277903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그림 열 3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E9DEC-419B-4CC5-A080-3B06BD5A8291}" type="datetimeFigureOut">
              <a:rPr lang="en-US" smtClean="0"/>
              <a:t>8/24/2022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1738826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3F48C-C7C6-4055-9F49-3777875E72AE}" type="datetimeFigureOut">
              <a:rPr lang="en-US" smtClean="0"/>
              <a:t>8/24/2022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217117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78E61D-D431-422C-9764-11DAFE33AB63}" type="datetimeFigureOut">
              <a:rPr lang="en-US" smtClean="0"/>
              <a:t>8/24/2022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91286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E42F4-6EEF-4EF7-8ED4-2208F0F89A08}" type="datetimeFigureOut">
              <a:rPr lang="en-US" smtClean="0"/>
              <a:t>8/24/2022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04684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78ACC-22D6-47C1-A373-4FD133E34F3C}" type="datetimeFigureOut">
              <a:rPr lang="en-US" smtClean="0"/>
              <a:t>8/24/2022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48304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A6C69-6797-4E8A-BF37-F2C3751466E9}" type="datetimeFigureOut">
              <a:rPr lang="en-US" smtClean="0"/>
              <a:t>8/24/2022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99686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14A1-A632-4878-A0D3-F52BA7563730}" type="datetimeFigureOut">
              <a:rPr lang="en-US" smtClean="0"/>
              <a:t>8/24/2022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1246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9F462-093F-4566-844B-4C71F2739DA5}" type="datetimeFigureOut">
              <a:rPr lang="en-US" smtClean="0"/>
              <a:t>8/24/2022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66025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4A7AC-904D-4781-85BA-7D10C17ED021}" type="datetimeFigureOut">
              <a:rPr lang="en-US" smtClean="0"/>
              <a:t>8/24/2022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79711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1444B-B92B-4E27-8C94-BB93EAF5CB18}" type="datetimeFigureOut">
              <a:rPr lang="en-US" smtClean="0"/>
              <a:t>8/24/2022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89419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EFA5E-FA76-400D-B3DC-F0BA90E6D107}" type="datetimeFigureOut">
              <a:rPr lang="en-US" smtClean="0"/>
              <a:t>8/24/2022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14634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9D6E9DEC-419B-4CC5-A080-3B06BD5A8291}" type="datetimeFigureOut">
              <a:rPr lang="en-US" smtClean="0"/>
              <a:t>8/24/2022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477328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96" r:id="rId1"/>
    <p:sldLayoutId id="2147483797" r:id="rId2"/>
    <p:sldLayoutId id="2147483798" r:id="rId3"/>
    <p:sldLayoutId id="2147483799" r:id="rId4"/>
    <p:sldLayoutId id="2147483800" r:id="rId5"/>
    <p:sldLayoutId id="2147483801" r:id="rId6"/>
    <p:sldLayoutId id="2147483802" r:id="rId7"/>
    <p:sldLayoutId id="2147483803" r:id="rId8"/>
    <p:sldLayoutId id="2147483804" r:id="rId9"/>
    <p:sldLayoutId id="2147483805" r:id="rId10"/>
    <p:sldLayoutId id="2147483806" r:id="rId11"/>
    <p:sldLayoutId id="2147483807" r:id="rId12"/>
    <p:sldLayoutId id="2147483808" r:id="rId13"/>
    <p:sldLayoutId id="2147483809" r:id="rId14"/>
    <p:sldLayoutId id="2147483810" r:id="rId15"/>
    <p:sldLayoutId id="2147483811" r:id="rId16"/>
    <p:sldLayoutId id="2147483812" r:id="rId17"/>
  </p:sldLayoutIdLst>
  <p:hf sldNum="0" hdr="0" ftr="0" dt="0"/>
  <p:txStyles>
    <p:titleStyle>
      <a:lvl1pPr algn="l" defTabSz="457200" rtl="0" eaLnBrk="1" latinLnBrk="1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jpg"/><Relationship Id="rId4" Type="http://schemas.openxmlformats.org/officeDocument/2006/relationships/image" Target="../media/image45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jp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g"/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jp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gif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g"/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854509" y="1162595"/>
            <a:ext cx="4187754" cy="1511666"/>
          </a:xfrm>
        </p:spPr>
        <p:txBody>
          <a:bodyPr/>
          <a:lstStyle/>
          <a:p>
            <a:r>
              <a:rPr lang="ko-KR" altLang="en-US" dirty="0" smtClean="0"/>
              <a:t>정관장 몰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2437331" cy="861420"/>
          </a:xfrm>
        </p:spPr>
        <p:txBody>
          <a:bodyPr/>
          <a:lstStyle/>
          <a:p>
            <a:r>
              <a:rPr lang="ko-KR" altLang="en-US" dirty="0" smtClean="0"/>
              <a:t>개인 프로젝트</a:t>
            </a:r>
            <a:endParaRPr lang="en-US" altLang="ko-KR" dirty="0" smtClean="0"/>
          </a:p>
          <a:p>
            <a:r>
              <a:rPr lang="ko-KR" altLang="en-US" dirty="0" smtClean="0"/>
              <a:t>강민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3970" y="1989907"/>
            <a:ext cx="4835516" cy="4097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035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4"/>
          <p:cNvSpPr>
            <a:spLocks noGrp="1"/>
          </p:cNvSpPr>
          <p:nvPr>
            <p:ph type="title"/>
          </p:nvPr>
        </p:nvSpPr>
        <p:spPr>
          <a:xfrm>
            <a:off x="646112" y="452718"/>
            <a:ext cx="3912826" cy="931945"/>
          </a:xfrm>
        </p:spPr>
        <p:txBody>
          <a:bodyPr/>
          <a:lstStyle/>
          <a:p>
            <a:r>
              <a:rPr lang="en-US" altLang="ko-KR" dirty="0"/>
              <a:t>UML Diagram</a:t>
            </a:r>
            <a:endParaRPr lang="ko-KR" altLang="en-US" dirty="0"/>
          </a:p>
        </p:txBody>
      </p:sp>
      <p:sp>
        <p:nvSpPr>
          <p:cNvPr id="3" name="제목 4"/>
          <p:cNvSpPr txBox="1">
            <a:spLocks/>
          </p:cNvSpPr>
          <p:nvPr/>
        </p:nvSpPr>
        <p:spPr>
          <a:xfrm>
            <a:off x="7406641" y="648661"/>
            <a:ext cx="3030582" cy="72351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dirty="0" smtClean="0"/>
              <a:t>MYPAGE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274" y="1531354"/>
            <a:ext cx="10104661" cy="5150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511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4"/>
          <p:cNvSpPr>
            <a:spLocks noGrp="1"/>
          </p:cNvSpPr>
          <p:nvPr>
            <p:ph type="title"/>
          </p:nvPr>
        </p:nvSpPr>
        <p:spPr>
          <a:xfrm>
            <a:off x="646112" y="452718"/>
            <a:ext cx="3912826" cy="931945"/>
          </a:xfrm>
        </p:spPr>
        <p:txBody>
          <a:bodyPr/>
          <a:lstStyle/>
          <a:p>
            <a:r>
              <a:rPr lang="en-US" altLang="ko-KR" dirty="0"/>
              <a:t>UML Diagram</a:t>
            </a:r>
            <a:endParaRPr lang="ko-KR" altLang="en-US" dirty="0"/>
          </a:p>
        </p:txBody>
      </p:sp>
      <p:sp>
        <p:nvSpPr>
          <p:cNvPr id="3" name="제목 4"/>
          <p:cNvSpPr txBox="1">
            <a:spLocks/>
          </p:cNvSpPr>
          <p:nvPr/>
        </p:nvSpPr>
        <p:spPr>
          <a:xfrm>
            <a:off x="7485017" y="648661"/>
            <a:ext cx="2952205" cy="72351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dirty="0" smtClean="0"/>
              <a:t>CUSTOM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634" y="1384663"/>
            <a:ext cx="10326688" cy="515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873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4"/>
          <p:cNvSpPr>
            <a:spLocks noGrp="1"/>
          </p:cNvSpPr>
          <p:nvPr>
            <p:ph type="title"/>
          </p:nvPr>
        </p:nvSpPr>
        <p:spPr>
          <a:xfrm>
            <a:off x="2997425" y="2843222"/>
            <a:ext cx="7818621" cy="2277418"/>
          </a:xfrm>
        </p:spPr>
        <p:txBody>
          <a:bodyPr/>
          <a:lstStyle/>
          <a:p>
            <a:r>
              <a:rPr lang="ko-KR" altLang="en-US" sz="6000" dirty="0" err="1" smtClean="0"/>
              <a:t>테스팅</a:t>
            </a:r>
            <a:r>
              <a:rPr lang="ko-KR" altLang="en-US" sz="6000" dirty="0" smtClean="0"/>
              <a:t> 결과 화면</a:t>
            </a:r>
            <a:endParaRPr lang="ko-KR" altLang="en-US" sz="6000" dirty="0"/>
          </a:p>
        </p:txBody>
      </p:sp>
    </p:spTree>
    <p:extLst>
      <p:ext uri="{BB962C8B-B14F-4D97-AF65-F5344CB8AC3E}">
        <p14:creationId xmlns:p14="http://schemas.microsoft.com/office/powerpoint/2010/main" val="2177206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4"/>
          <p:cNvSpPr>
            <a:spLocks noGrp="1"/>
          </p:cNvSpPr>
          <p:nvPr>
            <p:ph type="title"/>
          </p:nvPr>
        </p:nvSpPr>
        <p:spPr>
          <a:xfrm>
            <a:off x="646112" y="452718"/>
            <a:ext cx="4435340" cy="951866"/>
          </a:xfrm>
        </p:spPr>
        <p:txBody>
          <a:bodyPr/>
          <a:lstStyle/>
          <a:p>
            <a:r>
              <a:rPr lang="en-US" altLang="ko-KR" dirty="0" smtClean="0"/>
              <a:t>Header/HOME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9215" y="1247638"/>
            <a:ext cx="8782050" cy="538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746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4"/>
          <p:cNvSpPr>
            <a:spLocks noGrp="1"/>
          </p:cNvSpPr>
          <p:nvPr>
            <p:ph type="title"/>
          </p:nvPr>
        </p:nvSpPr>
        <p:spPr>
          <a:xfrm>
            <a:off x="646112" y="452718"/>
            <a:ext cx="4435340" cy="951866"/>
          </a:xfrm>
        </p:spPr>
        <p:txBody>
          <a:bodyPr/>
          <a:lstStyle/>
          <a:p>
            <a:r>
              <a:rPr lang="en-US" altLang="ko-KR" dirty="0" smtClean="0"/>
              <a:t>Header/HOME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235" y="1309551"/>
            <a:ext cx="9772650" cy="5257800"/>
          </a:xfrm>
          <a:prstGeom prst="rect">
            <a:avLst/>
          </a:prstGeom>
        </p:spPr>
      </p:pic>
      <p:sp>
        <p:nvSpPr>
          <p:cNvPr id="2" name="타원 1"/>
          <p:cNvSpPr/>
          <p:nvPr/>
        </p:nvSpPr>
        <p:spPr>
          <a:xfrm>
            <a:off x="1933303" y="2377440"/>
            <a:ext cx="940526" cy="457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6096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4"/>
          <p:cNvSpPr>
            <a:spLocks noGrp="1"/>
          </p:cNvSpPr>
          <p:nvPr>
            <p:ph type="title"/>
          </p:nvPr>
        </p:nvSpPr>
        <p:spPr>
          <a:xfrm>
            <a:off x="646112" y="452718"/>
            <a:ext cx="4435340" cy="951866"/>
          </a:xfrm>
        </p:spPr>
        <p:txBody>
          <a:bodyPr/>
          <a:lstStyle/>
          <a:p>
            <a:r>
              <a:rPr lang="en-US" altLang="ko-KR" dirty="0" smtClean="0"/>
              <a:t>footer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0727" y="1641701"/>
            <a:ext cx="8353425" cy="461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977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4"/>
          <p:cNvSpPr>
            <a:spLocks noGrp="1"/>
          </p:cNvSpPr>
          <p:nvPr>
            <p:ph type="title"/>
          </p:nvPr>
        </p:nvSpPr>
        <p:spPr>
          <a:xfrm>
            <a:off x="646112" y="452718"/>
            <a:ext cx="4435340" cy="951866"/>
          </a:xfrm>
        </p:spPr>
        <p:txBody>
          <a:bodyPr/>
          <a:lstStyle/>
          <a:p>
            <a:r>
              <a:rPr lang="en-US" altLang="ko-KR" dirty="0" smtClean="0"/>
              <a:t>Login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319" y="1552439"/>
            <a:ext cx="3590925" cy="4772025"/>
          </a:xfrm>
          <a:prstGeom prst="rect">
            <a:avLst/>
          </a:prstGeom>
        </p:spPr>
      </p:pic>
      <p:sp>
        <p:nvSpPr>
          <p:cNvPr id="5" name="타원 4"/>
          <p:cNvSpPr/>
          <p:nvPr/>
        </p:nvSpPr>
        <p:spPr>
          <a:xfrm>
            <a:off x="2024743" y="4297680"/>
            <a:ext cx="1645920" cy="75764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/>
          <p:cNvSpPr/>
          <p:nvPr/>
        </p:nvSpPr>
        <p:spPr>
          <a:xfrm>
            <a:off x="1632857" y="5656217"/>
            <a:ext cx="705394" cy="66824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3418115" y="5656217"/>
            <a:ext cx="705394" cy="66824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왼쪽 화살표 8"/>
          <p:cNvSpPr/>
          <p:nvPr/>
        </p:nvSpPr>
        <p:spPr>
          <a:xfrm>
            <a:off x="5081451" y="3252651"/>
            <a:ext cx="1240971" cy="9144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왼쪽 화살표 9"/>
          <p:cNvSpPr/>
          <p:nvPr/>
        </p:nvSpPr>
        <p:spPr>
          <a:xfrm>
            <a:off x="5081451" y="5533140"/>
            <a:ext cx="1240971" cy="9144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6923313" y="3206931"/>
            <a:ext cx="4428309" cy="100584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>
                <a:solidFill>
                  <a:schemeClr val="bg2"/>
                </a:solidFill>
              </a:rPr>
              <a:t>일반 로그인</a:t>
            </a:r>
            <a:endParaRPr lang="ko-KR" altLang="en-US" sz="2800" dirty="0">
              <a:solidFill>
                <a:schemeClr val="bg2"/>
              </a:solidFill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6923314" y="5533140"/>
            <a:ext cx="4428309" cy="100584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 smtClean="0">
                <a:solidFill>
                  <a:schemeClr val="bg2"/>
                </a:solidFill>
              </a:rPr>
              <a:t>OAuth2 </a:t>
            </a:r>
            <a:r>
              <a:rPr lang="ko-KR" altLang="en-US" sz="2800" dirty="0" smtClean="0">
                <a:solidFill>
                  <a:schemeClr val="bg2"/>
                </a:solidFill>
              </a:rPr>
              <a:t>로그인</a:t>
            </a:r>
            <a:endParaRPr lang="ko-KR" altLang="en-US" sz="28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747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4"/>
          <p:cNvSpPr>
            <a:spLocks noGrp="1"/>
          </p:cNvSpPr>
          <p:nvPr>
            <p:ph type="title"/>
          </p:nvPr>
        </p:nvSpPr>
        <p:spPr>
          <a:xfrm>
            <a:off x="646112" y="452718"/>
            <a:ext cx="4435340" cy="951866"/>
          </a:xfrm>
        </p:spPr>
        <p:txBody>
          <a:bodyPr/>
          <a:lstStyle/>
          <a:p>
            <a:r>
              <a:rPr lang="en-US" altLang="ko-KR" dirty="0" smtClean="0"/>
              <a:t>Login/OAuth2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5690" y="1649729"/>
            <a:ext cx="3962400" cy="48387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990" y="1649729"/>
            <a:ext cx="3894908" cy="4837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480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4"/>
          <p:cNvSpPr>
            <a:spLocks noGrp="1"/>
          </p:cNvSpPr>
          <p:nvPr>
            <p:ph type="title"/>
          </p:nvPr>
        </p:nvSpPr>
        <p:spPr>
          <a:xfrm>
            <a:off x="646112" y="452718"/>
            <a:ext cx="4435340" cy="951866"/>
          </a:xfrm>
        </p:spPr>
        <p:txBody>
          <a:bodyPr/>
          <a:lstStyle/>
          <a:p>
            <a:r>
              <a:rPr lang="en-US" altLang="ko-KR" dirty="0" smtClean="0"/>
              <a:t>Login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605" y="1539376"/>
            <a:ext cx="3705225" cy="4772025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2987" y="1539376"/>
            <a:ext cx="6691865" cy="5048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82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4"/>
          <p:cNvSpPr>
            <a:spLocks noGrp="1"/>
          </p:cNvSpPr>
          <p:nvPr>
            <p:ph type="title"/>
          </p:nvPr>
        </p:nvSpPr>
        <p:spPr>
          <a:xfrm>
            <a:off x="646112" y="452718"/>
            <a:ext cx="4435340" cy="951866"/>
          </a:xfrm>
        </p:spPr>
        <p:txBody>
          <a:bodyPr/>
          <a:lstStyle/>
          <a:p>
            <a:r>
              <a:rPr lang="ko-KR" altLang="en-US" dirty="0" smtClean="0"/>
              <a:t>회원가입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536" y="1554479"/>
            <a:ext cx="5504499" cy="322652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0005" y="1554479"/>
            <a:ext cx="5249995" cy="3242086"/>
          </a:xfrm>
          <a:prstGeom prst="rect">
            <a:avLst/>
          </a:prstGeom>
        </p:spPr>
      </p:pic>
      <p:sp>
        <p:nvSpPr>
          <p:cNvPr id="5" name="타원 4"/>
          <p:cNvSpPr/>
          <p:nvPr/>
        </p:nvSpPr>
        <p:spPr>
          <a:xfrm>
            <a:off x="10332720" y="1750423"/>
            <a:ext cx="1084217" cy="26125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5337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4"/>
          <p:cNvSpPr txBox="1">
            <a:spLocks/>
          </p:cNvSpPr>
          <p:nvPr/>
        </p:nvSpPr>
        <p:spPr>
          <a:xfrm>
            <a:off x="383766" y="331652"/>
            <a:ext cx="3095897" cy="73950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ko-KR" altLang="en-US" smtClean="0"/>
              <a:t>개발자 소개</a:t>
            </a:r>
            <a:endParaRPr lang="ko-KR" altLang="en-US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1463040" y="1476103"/>
            <a:ext cx="8882743" cy="1867988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이름 </a:t>
            </a:r>
            <a:r>
              <a:rPr lang="en-US" altLang="ko-KR" dirty="0" smtClean="0"/>
              <a:t>: </a:t>
            </a:r>
            <a:r>
              <a:rPr lang="ko-KR" altLang="en-US" dirty="0" smtClean="0"/>
              <a:t>강민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전화번호</a:t>
            </a:r>
            <a:r>
              <a:rPr lang="en-US" altLang="ko-KR" dirty="0" smtClean="0"/>
              <a:t>: 010-9046-7290</a:t>
            </a:r>
          </a:p>
          <a:p>
            <a:pPr algn="ctr"/>
            <a:r>
              <a:rPr lang="en-US" altLang="ko-KR" dirty="0" err="1" smtClean="0"/>
              <a:t>Github</a:t>
            </a:r>
            <a:r>
              <a:rPr lang="en-US" altLang="ko-KR" dirty="0"/>
              <a:t> : https://github.com/bugger0330</a:t>
            </a:r>
            <a:endParaRPr lang="ko-KR" altLang="en-US" dirty="0"/>
          </a:p>
        </p:txBody>
      </p:sp>
      <p:sp>
        <p:nvSpPr>
          <p:cNvPr id="6" name="모서리가 둥근 직사각형 5"/>
          <p:cNvSpPr/>
          <p:nvPr/>
        </p:nvSpPr>
        <p:spPr>
          <a:xfrm>
            <a:off x="1463039" y="3749040"/>
            <a:ext cx="8882743" cy="257991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가로로 말린 두루마리 모양 6"/>
          <p:cNvSpPr/>
          <p:nvPr/>
        </p:nvSpPr>
        <p:spPr>
          <a:xfrm>
            <a:off x="4389121" y="3801270"/>
            <a:ext cx="2651760" cy="731520"/>
          </a:xfrm>
          <a:prstGeom prst="horizontalScroll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자신 있는 분야</a:t>
            </a:r>
            <a:endParaRPr lang="ko-KR" altLang="en-US" dirty="0"/>
          </a:p>
        </p:txBody>
      </p:sp>
      <p:sp>
        <p:nvSpPr>
          <p:cNvPr id="8" name="모서리가 둥근 직사각형 7"/>
          <p:cNvSpPr/>
          <p:nvPr/>
        </p:nvSpPr>
        <p:spPr>
          <a:xfrm>
            <a:off x="1931714" y="5139418"/>
            <a:ext cx="2457407" cy="1005840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HTML/</a:t>
            </a:r>
            <a:r>
              <a:rPr lang="en-US" altLang="ko-KR" dirty="0" err="1" smtClean="0"/>
              <a:t>css</a:t>
            </a:r>
            <a:endParaRPr lang="en-US" altLang="ko-KR" dirty="0" smtClean="0"/>
          </a:p>
          <a:p>
            <a:pPr algn="ctr"/>
            <a:r>
              <a:rPr lang="en-US" altLang="ko-KR" dirty="0" err="1" smtClean="0"/>
              <a:t>Javascript</a:t>
            </a:r>
            <a:endParaRPr lang="en-US" altLang="ko-KR" dirty="0" smtClean="0"/>
          </a:p>
          <a:p>
            <a:pPr algn="ctr"/>
            <a:r>
              <a:rPr lang="en-US" altLang="ko-KR" dirty="0" err="1" smtClean="0"/>
              <a:t>jquery</a:t>
            </a:r>
            <a:endParaRPr lang="ko-KR" altLang="en-US" dirty="0"/>
          </a:p>
        </p:txBody>
      </p:sp>
      <p:sp>
        <p:nvSpPr>
          <p:cNvPr id="9" name="모서리가 둥근 직사각형 8"/>
          <p:cNvSpPr/>
          <p:nvPr/>
        </p:nvSpPr>
        <p:spPr>
          <a:xfrm>
            <a:off x="4644434" y="5139418"/>
            <a:ext cx="2457407" cy="1005840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JAVA</a:t>
            </a:r>
          </a:p>
          <a:p>
            <a:pPr algn="ctr"/>
            <a:r>
              <a:rPr lang="en-US" altLang="ko-KR" dirty="0" smtClean="0"/>
              <a:t>Spring / </a:t>
            </a:r>
            <a:r>
              <a:rPr lang="en-US" altLang="ko-KR" dirty="0" err="1" smtClean="0"/>
              <a:t>springboot</a:t>
            </a:r>
            <a:endParaRPr lang="ko-KR" altLang="en-US" dirty="0"/>
          </a:p>
        </p:txBody>
      </p:sp>
      <p:sp>
        <p:nvSpPr>
          <p:cNvPr id="10" name="모서리가 둥근 직사각형 9"/>
          <p:cNvSpPr/>
          <p:nvPr/>
        </p:nvSpPr>
        <p:spPr>
          <a:xfrm>
            <a:off x="7357154" y="5139418"/>
            <a:ext cx="2457407" cy="1005840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/>
              <a:t>MariaDB</a:t>
            </a:r>
            <a:endParaRPr lang="ko-KR" altLang="en-US" dirty="0"/>
          </a:p>
        </p:txBody>
      </p:sp>
      <p:sp>
        <p:nvSpPr>
          <p:cNvPr id="11" name="포인트가 5개인 별 10"/>
          <p:cNvSpPr/>
          <p:nvPr/>
        </p:nvSpPr>
        <p:spPr>
          <a:xfrm>
            <a:off x="5632268" y="4623827"/>
            <a:ext cx="431075" cy="427808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포인트가 5개인 별 11"/>
          <p:cNvSpPr/>
          <p:nvPr/>
        </p:nvSpPr>
        <p:spPr>
          <a:xfrm>
            <a:off x="5027023" y="4622200"/>
            <a:ext cx="431075" cy="427808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포인트가 5개인 별 12"/>
          <p:cNvSpPr/>
          <p:nvPr/>
        </p:nvSpPr>
        <p:spPr>
          <a:xfrm>
            <a:off x="8108519" y="4630172"/>
            <a:ext cx="431075" cy="427808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포인트가 5개인 별 13"/>
          <p:cNvSpPr/>
          <p:nvPr/>
        </p:nvSpPr>
        <p:spPr>
          <a:xfrm>
            <a:off x="8717204" y="4630172"/>
            <a:ext cx="431075" cy="427808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포인트가 5개인 별 14"/>
          <p:cNvSpPr/>
          <p:nvPr/>
        </p:nvSpPr>
        <p:spPr>
          <a:xfrm>
            <a:off x="6237513" y="4622200"/>
            <a:ext cx="431075" cy="427808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포인트가 5개인 별 15"/>
          <p:cNvSpPr/>
          <p:nvPr/>
        </p:nvSpPr>
        <p:spPr>
          <a:xfrm>
            <a:off x="2902970" y="4605395"/>
            <a:ext cx="431075" cy="427808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포인트가 5개인 별 16"/>
          <p:cNvSpPr/>
          <p:nvPr/>
        </p:nvSpPr>
        <p:spPr>
          <a:xfrm>
            <a:off x="2297725" y="4603768"/>
            <a:ext cx="431075" cy="427808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포인트가 5개인 별 17"/>
          <p:cNvSpPr/>
          <p:nvPr/>
        </p:nvSpPr>
        <p:spPr>
          <a:xfrm>
            <a:off x="3508215" y="4619836"/>
            <a:ext cx="431075" cy="427808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4571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4"/>
          <p:cNvSpPr>
            <a:spLocks noGrp="1"/>
          </p:cNvSpPr>
          <p:nvPr>
            <p:ph type="title"/>
          </p:nvPr>
        </p:nvSpPr>
        <p:spPr>
          <a:xfrm>
            <a:off x="646112" y="452718"/>
            <a:ext cx="4435340" cy="951866"/>
          </a:xfrm>
        </p:spPr>
        <p:txBody>
          <a:bodyPr/>
          <a:lstStyle/>
          <a:p>
            <a:r>
              <a:rPr lang="ko-KR" altLang="en-US" dirty="0" smtClean="0"/>
              <a:t>회원가입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982" y="1404584"/>
            <a:ext cx="5293108" cy="326571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2441" y="1404584"/>
            <a:ext cx="5472062" cy="3274901"/>
          </a:xfrm>
          <a:prstGeom prst="rect">
            <a:avLst/>
          </a:prstGeom>
        </p:spPr>
      </p:pic>
      <p:sp>
        <p:nvSpPr>
          <p:cNvPr id="5" name="타원 4"/>
          <p:cNvSpPr/>
          <p:nvPr/>
        </p:nvSpPr>
        <p:spPr>
          <a:xfrm>
            <a:off x="3004457" y="2259874"/>
            <a:ext cx="966652" cy="57476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/>
          <p:cNvSpPr/>
          <p:nvPr/>
        </p:nvSpPr>
        <p:spPr>
          <a:xfrm>
            <a:off x="9662160" y="2547257"/>
            <a:ext cx="966652" cy="57476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오각형 6"/>
          <p:cNvSpPr/>
          <p:nvPr/>
        </p:nvSpPr>
        <p:spPr>
          <a:xfrm>
            <a:off x="646112" y="5146766"/>
            <a:ext cx="4735785" cy="836023"/>
          </a:xfrm>
          <a:prstGeom prst="homePlat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아이디 </a:t>
            </a:r>
            <a:r>
              <a:rPr lang="ko-KR" altLang="en-US" dirty="0" err="1" smtClean="0"/>
              <a:t>중복확인</a:t>
            </a:r>
            <a:endParaRPr lang="ko-KR" altLang="en-US" dirty="0"/>
          </a:p>
        </p:txBody>
      </p:sp>
      <p:sp>
        <p:nvSpPr>
          <p:cNvPr id="8" name="오각형 7"/>
          <p:cNvSpPr/>
          <p:nvPr/>
        </p:nvSpPr>
        <p:spPr>
          <a:xfrm>
            <a:off x="6430579" y="5146765"/>
            <a:ext cx="4735785" cy="836023"/>
          </a:xfrm>
          <a:prstGeom prst="homePlat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도로명주소</a:t>
            </a:r>
            <a:r>
              <a:rPr lang="ko-KR" altLang="en-US" dirty="0" smtClean="0"/>
              <a:t> 검색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12490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4"/>
          <p:cNvSpPr>
            <a:spLocks noGrp="1"/>
          </p:cNvSpPr>
          <p:nvPr>
            <p:ph type="title"/>
          </p:nvPr>
        </p:nvSpPr>
        <p:spPr>
          <a:xfrm>
            <a:off x="646112" y="452718"/>
            <a:ext cx="4435340" cy="951866"/>
          </a:xfrm>
        </p:spPr>
        <p:txBody>
          <a:bodyPr/>
          <a:lstStyle/>
          <a:p>
            <a:r>
              <a:rPr lang="ko-KR" altLang="en-US" dirty="0" smtClean="0"/>
              <a:t>회원가입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600" y="1838869"/>
            <a:ext cx="9527925" cy="4326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484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4"/>
          <p:cNvSpPr>
            <a:spLocks noGrp="1"/>
          </p:cNvSpPr>
          <p:nvPr>
            <p:ph type="title"/>
          </p:nvPr>
        </p:nvSpPr>
        <p:spPr>
          <a:xfrm>
            <a:off x="646112" y="452718"/>
            <a:ext cx="4435340" cy="951866"/>
          </a:xfrm>
        </p:spPr>
        <p:txBody>
          <a:bodyPr/>
          <a:lstStyle/>
          <a:p>
            <a:r>
              <a:rPr lang="en-US" altLang="ko-KR" dirty="0" smtClean="0"/>
              <a:t>PRODUCT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0693" y="1266688"/>
            <a:ext cx="7134225" cy="534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282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4"/>
          <p:cNvSpPr>
            <a:spLocks noGrp="1"/>
          </p:cNvSpPr>
          <p:nvPr>
            <p:ph type="title"/>
          </p:nvPr>
        </p:nvSpPr>
        <p:spPr>
          <a:xfrm>
            <a:off x="646112" y="452718"/>
            <a:ext cx="4435340" cy="951866"/>
          </a:xfrm>
        </p:spPr>
        <p:txBody>
          <a:bodyPr/>
          <a:lstStyle/>
          <a:p>
            <a:r>
              <a:rPr lang="en-US" altLang="ko-KR" dirty="0" smtClean="0"/>
              <a:t>PRODUCT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9070" y="1279751"/>
            <a:ext cx="7134225" cy="534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702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4"/>
          <p:cNvSpPr>
            <a:spLocks noGrp="1"/>
          </p:cNvSpPr>
          <p:nvPr>
            <p:ph type="title"/>
          </p:nvPr>
        </p:nvSpPr>
        <p:spPr>
          <a:xfrm>
            <a:off x="646112" y="452718"/>
            <a:ext cx="4435340" cy="951866"/>
          </a:xfrm>
        </p:spPr>
        <p:txBody>
          <a:bodyPr/>
          <a:lstStyle/>
          <a:p>
            <a:r>
              <a:rPr lang="en-US" altLang="ko-KR" dirty="0" smtClean="0"/>
              <a:t>PRODUCT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0693" y="1279752"/>
            <a:ext cx="7134225" cy="534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958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4"/>
          <p:cNvSpPr>
            <a:spLocks noGrp="1"/>
          </p:cNvSpPr>
          <p:nvPr>
            <p:ph type="title"/>
          </p:nvPr>
        </p:nvSpPr>
        <p:spPr>
          <a:xfrm>
            <a:off x="646112" y="452718"/>
            <a:ext cx="4435340" cy="951866"/>
          </a:xfrm>
        </p:spPr>
        <p:txBody>
          <a:bodyPr/>
          <a:lstStyle/>
          <a:p>
            <a:r>
              <a:rPr lang="en-US" altLang="ko-KR" dirty="0" smtClean="0"/>
              <a:t>PRODUCT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4567" y="1279751"/>
            <a:ext cx="7134225" cy="534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814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4"/>
          <p:cNvSpPr>
            <a:spLocks noGrp="1"/>
          </p:cNvSpPr>
          <p:nvPr>
            <p:ph type="title"/>
          </p:nvPr>
        </p:nvSpPr>
        <p:spPr>
          <a:xfrm>
            <a:off x="646112" y="452718"/>
            <a:ext cx="4435340" cy="951866"/>
          </a:xfrm>
        </p:spPr>
        <p:txBody>
          <a:bodyPr/>
          <a:lstStyle/>
          <a:p>
            <a:r>
              <a:rPr lang="en-US" altLang="ko-KR" dirty="0" smtClean="0"/>
              <a:t>PRODUCT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9882" y="1266689"/>
            <a:ext cx="7134225" cy="534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083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4"/>
          <p:cNvSpPr>
            <a:spLocks noGrp="1"/>
          </p:cNvSpPr>
          <p:nvPr>
            <p:ph type="title"/>
          </p:nvPr>
        </p:nvSpPr>
        <p:spPr>
          <a:xfrm>
            <a:off x="646112" y="452718"/>
            <a:ext cx="4435340" cy="951866"/>
          </a:xfrm>
        </p:spPr>
        <p:txBody>
          <a:bodyPr/>
          <a:lstStyle/>
          <a:p>
            <a:r>
              <a:rPr lang="en-US" altLang="ko-KR" dirty="0" smtClean="0"/>
              <a:t>PRODUCT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321" y="1279751"/>
            <a:ext cx="7134225" cy="534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935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4"/>
          <p:cNvSpPr>
            <a:spLocks noGrp="1"/>
          </p:cNvSpPr>
          <p:nvPr>
            <p:ph type="title"/>
          </p:nvPr>
        </p:nvSpPr>
        <p:spPr>
          <a:xfrm>
            <a:off x="646112" y="452718"/>
            <a:ext cx="4435340" cy="951866"/>
          </a:xfrm>
        </p:spPr>
        <p:txBody>
          <a:bodyPr/>
          <a:lstStyle/>
          <a:p>
            <a:r>
              <a:rPr lang="en-US" altLang="ko-KR" dirty="0" smtClean="0"/>
              <a:t>PRODUCT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4384" y="1266689"/>
            <a:ext cx="7134225" cy="534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507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4"/>
          <p:cNvSpPr>
            <a:spLocks noGrp="1"/>
          </p:cNvSpPr>
          <p:nvPr>
            <p:ph type="title"/>
          </p:nvPr>
        </p:nvSpPr>
        <p:spPr>
          <a:xfrm>
            <a:off x="646112" y="452718"/>
            <a:ext cx="4435340" cy="951866"/>
          </a:xfrm>
        </p:spPr>
        <p:txBody>
          <a:bodyPr/>
          <a:lstStyle/>
          <a:p>
            <a:r>
              <a:rPr lang="en-US" altLang="ko-KR" dirty="0" smtClean="0"/>
              <a:t>PRODUCT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441" y="1253625"/>
            <a:ext cx="7134225" cy="534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259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4"/>
          <p:cNvSpPr>
            <a:spLocks noGrp="1"/>
          </p:cNvSpPr>
          <p:nvPr>
            <p:ph type="title"/>
          </p:nvPr>
        </p:nvSpPr>
        <p:spPr>
          <a:xfrm>
            <a:off x="646111" y="452718"/>
            <a:ext cx="4141789" cy="990599"/>
          </a:xfrm>
        </p:spPr>
        <p:txBody>
          <a:bodyPr/>
          <a:lstStyle/>
          <a:p>
            <a:r>
              <a:rPr lang="ko-KR" altLang="en-US" dirty="0" smtClean="0"/>
              <a:t>목차</a:t>
            </a:r>
            <a:endParaRPr lang="ko-KR" altLang="en-US" dirty="0"/>
          </a:p>
        </p:txBody>
      </p:sp>
      <p:sp>
        <p:nvSpPr>
          <p:cNvPr id="5" name="내용 개체 틀 3"/>
          <p:cNvSpPr>
            <a:spLocks noGrp="1"/>
          </p:cNvSpPr>
          <p:nvPr>
            <p:ph idx="1"/>
          </p:nvPr>
        </p:nvSpPr>
        <p:spPr>
          <a:xfrm>
            <a:off x="1672046" y="2165766"/>
            <a:ext cx="9944098" cy="4195481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u"/>
            </a:pPr>
            <a:r>
              <a:rPr lang="ko-KR" altLang="en-US" sz="2800" dirty="0" smtClean="0"/>
              <a:t>프로젝트 개요</a:t>
            </a:r>
            <a:endParaRPr lang="en-US" altLang="ko-KR" sz="2800" dirty="0" smtClean="0"/>
          </a:p>
          <a:p>
            <a:pPr>
              <a:buFont typeface="Wingdings" panose="05000000000000000000" pitchFamily="2" charset="2"/>
              <a:buChar char="u"/>
            </a:pPr>
            <a:endParaRPr lang="en-US" altLang="ko-KR" sz="2800" dirty="0"/>
          </a:p>
          <a:p>
            <a:pPr>
              <a:buFont typeface="Wingdings" panose="05000000000000000000" pitchFamily="2" charset="2"/>
              <a:buChar char="u"/>
            </a:pPr>
            <a:r>
              <a:rPr lang="ko-KR" altLang="en-US" sz="2800" dirty="0" smtClean="0"/>
              <a:t>프로젝트 전체 요약</a:t>
            </a:r>
            <a:endParaRPr lang="en-US" altLang="ko-KR" sz="2800" dirty="0" smtClean="0"/>
          </a:p>
          <a:p>
            <a:pPr>
              <a:buFont typeface="Wingdings" panose="05000000000000000000" pitchFamily="2" charset="2"/>
              <a:buChar char="u"/>
            </a:pPr>
            <a:endParaRPr lang="en-US" altLang="ko-KR" sz="2800" dirty="0"/>
          </a:p>
          <a:p>
            <a:pPr>
              <a:buFont typeface="Wingdings" panose="05000000000000000000" pitchFamily="2" charset="2"/>
              <a:buChar char="u"/>
            </a:pPr>
            <a:r>
              <a:rPr lang="ko-KR" altLang="en-US" sz="2800" smtClean="0"/>
              <a:t>개인 소감</a:t>
            </a:r>
            <a:endParaRPr lang="en-US" altLang="ko-KR" sz="2800" dirty="0" smtClean="0"/>
          </a:p>
        </p:txBody>
      </p:sp>
    </p:spTree>
    <p:extLst>
      <p:ext uri="{BB962C8B-B14F-4D97-AF65-F5344CB8AC3E}">
        <p14:creationId xmlns:p14="http://schemas.microsoft.com/office/powerpoint/2010/main" val="2614527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4"/>
          <p:cNvSpPr>
            <a:spLocks noGrp="1"/>
          </p:cNvSpPr>
          <p:nvPr>
            <p:ph type="title"/>
          </p:nvPr>
        </p:nvSpPr>
        <p:spPr>
          <a:xfrm>
            <a:off x="646112" y="452718"/>
            <a:ext cx="4435340" cy="951866"/>
          </a:xfrm>
        </p:spPr>
        <p:txBody>
          <a:bodyPr/>
          <a:lstStyle/>
          <a:p>
            <a:r>
              <a:rPr lang="ko-KR" altLang="en-US" dirty="0" smtClean="0"/>
              <a:t>상세페이지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848" y="1574402"/>
            <a:ext cx="7059390" cy="4604330"/>
          </a:xfrm>
          <a:prstGeom prst="rect">
            <a:avLst/>
          </a:prstGeom>
        </p:spPr>
      </p:pic>
      <p:sp>
        <p:nvSpPr>
          <p:cNvPr id="3" name="타원 2"/>
          <p:cNvSpPr/>
          <p:nvPr/>
        </p:nvSpPr>
        <p:spPr>
          <a:xfrm>
            <a:off x="4193177" y="5447211"/>
            <a:ext cx="1240972" cy="901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0075" y="1574402"/>
            <a:ext cx="4191000" cy="112395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0075" y="2998030"/>
            <a:ext cx="4191000" cy="112395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0075" y="4421658"/>
            <a:ext cx="4191000" cy="1123950"/>
          </a:xfrm>
          <a:prstGeom prst="rect">
            <a:avLst/>
          </a:prstGeom>
        </p:spPr>
      </p:pic>
      <p:cxnSp>
        <p:nvCxnSpPr>
          <p:cNvPr id="9" name="꺾인 연결선 8"/>
          <p:cNvCxnSpPr/>
          <p:nvPr/>
        </p:nvCxnSpPr>
        <p:spPr>
          <a:xfrm>
            <a:off x="7249888" y="5865222"/>
            <a:ext cx="1332000" cy="396000"/>
          </a:xfrm>
          <a:prstGeom prst="bentConnector3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타원 11"/>
          <p:cNvSpPr/>
          <p:nvPr/>
        </p:nvSpPr>
        <p:spPr>
          <a:xfrm>
            <a:off x="5782492" y="5473337"/>
            <a:ext cx="1119053" cy="901338"/>
          </a:xfrm>
          <a:prstGeom prst="ellipse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8817429" y="5865222"/>
            <a:ext cx="2651760" cy="7968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>
                <a:solidFill>
                  <a:schemeClr val="bg1"/>
                </a:solidFill>
              </a:rPr>
              <a:t>바로 구매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7578635" y="1362342"/>
            <a:ext cx="4373879" cy="434307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5729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4"/>
          <p:cNvSpPr>
            <a:spLocks noGrp="1"/>
          </p:cNvSpPr>
          <p:nvPr>
            <p:ph type="title"/>
          </p:nvPr>
        </p:nvSpPr>
        <p:spPr>
          <a:xfrm>
            <a:off x="646112" y="452718"/>
            <a:ext cx="4435340" cy="951866"/>
          </a:xfrm>
        </p:spPr>
        <p:txBody>
          <a:bodyPr/>
          <a:lstStyle/>
          <a:p>
            <a:r>
              <a:rPr lang="ko-KR" altLang="en-US" dirty="0" smtClean="0"/>
              <a:t>장바구니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248" y="1920239"/>
            <a:ext cx="5660986" cy="379072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7093" y="1920239"/>
            <a:ext cx="5660986" cy="3790727"/>
          </a:xfrm>
          <a:prstGeom prst="rect">
            <a:avLst/>
          </a:prstGeom>
        </p:spPr>
      </p:pic>
      <p:sp>
        <p:nvSpPr>
          <p:cNvPr id="5" name="타원 4"/>
          <p:cNvSpPr/>
          <p:nvPr/>
        </p:nvSpPr>
        <p:spPr>
          <a:xfrm>
            <a:off x="522514" y="3291840"/>
            <a:ext cx="391886" cy="36576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/>
          <p:cNvSpPr/>
          <p:nvPr/>
        </p:nvSpPr>
        <p:spPr>
          <a:xfrm>
            <a:off x="1959429" y="3815601"/>
            <a:ext cx="4051805" cy="75639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1672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4"/>
          <p:cNvSpPr>
            <a:spLocks noGrp="1"/>
          </p:cNvSpPr>
          <p:nvPr>
            <p:ph type="title"/>
          </p:nvPr>
        </p:nvSpPr>
        <p:spPr>
          <a:xfrm>
            <a:off x="646112" y="452718"/>
            <a:ext cx="4435340" cy="951866"/>
          </a:xfrm>
        </p:spPr>
        <p:txBody>
          <a:bodyPr/>
          <a:lstStyle/>
          <a:p>
            <a:r>
              <a:rPr lang="ko-KR" altLang="en-US" dirty="0" smtClean="0"/>
              <a:t>장바구니</a:t>
            </a:r>
            <a:r>
              <a:rPr lang="en-US" altLang="ko-KR" dirty="0" smtClean="0"/>
              <a:t>/</a:t>
            </a:r>
            <a:r>
              <a:rPr lang="ko-KR" altLang="en-US" dirty="0" smtClean="0"/>
              <a:t>삭제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12" y="1672045"/>
            <a:ext cx="6047413" cy="4049487"/>
          </a:xfrm>
          <a:prstGeom prst="rect">
            <a:avLst/>
          </a:prstGeom>
        </p:spPr>
      </p:pic>
      <p:sp>
        <p:nvSpPr>
          <p:cNvPr id="3" name="타원 2"/>
          <p:cNvSpPr/>
          <p:nvPr/>
        </p:nvSpPr>
        <p:spPr>
          <a:xfrm>
            <a:off x="1907177" y="4741817"/>
            <a:ext cx="1149532" cy="86214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/>
          <p:cNvSpPr/>
          <p:nvPr/>
        </p:nvSpPr>
        <p:spPr>
          <a:xfrm>
            <a:off x="5638800" y="3117670"/>
            <a:ext cx="657497" cy="42236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7837" y="1887311"/>
            <a:ext cx="4191000" cy="11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689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4"/>
          <p:cNvSpPr>
            <a:spLocks noGrp="1"/>
          </p:cNvSpPr>
          <p:nvPr>
            <p:ph type="title"/>
          </p:nvPr>
        </p:nvSpPr>
        <p:spPr>
          <a:xfrm>
            <a:off x="646112" y="452718"/>
            <a:ext cx="5140734" cy="951866"/>
          </a:xfrm>
        </p:spPr>
        <p:txBody>
          <a:bodyPr/>
          <a:lstStyle/>
          <a:p>
            <a:r>
              <a:rPr lang="ko-KR" altLang="en-US" dirty="0" smtClean="0"/>
              <a:t>선택</a:t>
            </a:r>
            <a:r>
              <a:rPr lang="en-US" altLang="ko-KR" dirty="0" smtClean="0"/>
              <a:t>/</a:t>
            </a:r>
            <a:r>
              <a:rPr lang="ko-KR" altLang="en-US" dirty="0" smtClean="0"/>
              <a:t>전체 구매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034" y="1404584"/>
            <a:ext cx="6098855" cy="414119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3679" y="2288615"/>
            <a:ext cx="3787315" cy="880946"/>
          </a:xfrm>
          <a:prstGeom prst="rect">
            <a:avLst/>
          </a:prstGeom>
        </p:spPr>
      </p:pic>
      <p:sp>
        <p:nvSpPr>
          <p:cNvPr id="5" name="타원 4"/>
          <p:cNvSpPr/>
          <p:nvPr/>
        </p:nvSpPr>
        <p:spPr>
          <a:xfrm>
            <a:off x="8987245" y="2288615"/>
            <a:ext cx="744583" cy="67665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/>
          <p:cNvSpPr/>
          <p:nvPr/>
        </p:nvSpPr>
        <p:spPr>
          <a:xfrm>
            <a:off x="10197736" y="2288615"/>
            <a:ext cx="744583" cy="67665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8649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4"/>
          <p:cNvSpPr>
            <a:spLocks noGrp="1"/>
          </p:cNvSpPr>
          <p:nvPr>
            <p:ph type="title"/>
          </p:nvPr>
        </p:nvSpPr>
        <p:spPr>
          <a:xfrm>
            <a:off x="646112" y="452718"/>
            <a:ext cx="4435340" cy="951866"/>
          </a:xfrm>
        </p:spPr>
        <p:txBody>
          <a:bodyPr/>
          <a:lstStyle/>
          <a:p>
            <a:r>
              <a:rPr lang="ko-KR" altLang="en-US" dirty="0" err="1" smtClean="0"/>
              <a:t>구매페이지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4084" y="1621345"/>
            <a:ext cx="8763000" cy="481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949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4"/>
          <p:cNvSpPr>
            <a:spLocks noGrp="1"/>
          </p:cNvSpPr>
          <p:nvPr>
            <p:ph type="title"/>
          </p:nvPr>
        </p:nvSpPr>
        <p:spPr>
          <a:xfrm>
            <a:off x="646112" y="452718"/>
            <a:ext cx="4435340" cy="951866"/>
          </a:xfrm>
        </p:spPr>
        <p:txBody>
          <a:bodyPr/>
          <a:lstStyle/>
          <a:p>
            <a:r>
              <a:rPr lang="ko-KR" altLang="en-US" dirty="0" err="1" smtClean="0"/>
              <a:t>구매페이지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188" y="1404584"/>
            <a:ext cx="8189201" cy="4228120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8814816" y="1572768"/>
            <a:ext cx="3084576" cy="14264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dirty="0" smtClean="0">
                <a:solidFill>
                  <a:schemeClr val="bg1"/>
                </a:solidFill>
              </a:rPr>
              <a:t>회원정보 불러와서 자동입력</a:t>
            </a:r>
            <a:endParaRPr lang="ko-KR" altLang="en-US" sz="25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1142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4"/>
          <p:cNvSpPr>
            <a:spLocks noGrp="1"/>
          </p:cNvSpPr>
          <p:nvPr>
            <p:ph type="title"/>
          </p:nvPr>
        </p:nvSpPr>
        <p:spPr>
          <a:xfrm>
            <a:off x="646112" y="452718"/>
            <a:ext cx="4435340" cy="951866"/>
          </a:xfrm>
        </p:spPr>
        <p:txBody>
          <a:bodyPr/>
          <a:lstStyle/>
          <a:p>
            <a:r>
              <a:rPr lang="ko-KR" altLang="en-US" dirty="0" err="1" smtClean="0"/>
              <a:t>구매페이지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252" y="1763485"/>
            <a:ext cx="6984888" cy="3606328"/>
          </a:xfrm>
          <a:prstGeom prst="rect">
            <a:avLst/>
          </a:prstGeom>
        </p:spPr>
      </p:pic>
      <p:sp>
        <p:nvSpPr>
          <p:cNvPr id="2" name="타원 1"/>
          <p:cNvSpPr/>
          <p:nvPr/>
        </p:nvSpPr>
        <p:spPr>
          <a:xfrm>
            <a:off x="2683111" y="4089653"/>
            <a:ext cx="731520" cy="573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7012" y="1763485"/>
            <a:ext cx="3521973" cy="3550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318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4"/>
          <p:cNvSpPr>
            <a:spLocks noGrp="1"/>
          </p:cNvSpPr>
          <p:nvPr>
            <p:ph type="title"/>
          </p:nvPr>
        </p:nvSpPr>
        <p:spPr>
          <a:xfrm>
            <a:off x="646112" y="452718"/>
            <a:ext cx="4435340" cy="951866"/>
          </a:xfrm>
        </p:spPr>
        <p:txBody>
          <a:bodyPr/>
          <a:lstStyle/>
          <a:p>
            <a:r>
              <a:rPr lang="ko-KR" altLang="en-US" dirty="0" err="1" smtClean="0"/>
              <a:t>구매페이지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12" y="1404584"/>
            <a:ext cx="6186624" cy="4958991"/>
          </a:xfrm>
          <a:prstGeom prst="rect">
            <a:avLst/>
          </a:prstGeom>
        </p:spPr>
      </p:pic>
      <p:sp>
        <p:nvSpPr>
          <p:cNvPr id="3" name="타원 2"/>
          <p:cNvSpPr/>
          <p:nvPr/>
        </p:nvSpPr>
        <p:spPr>
          <a:xfrm>
            <a:off x="5408023" y="5408023"/>
            <a:ext cx="822960" cy="587828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5418" y="1531348"/>
            <a:ext cx="3009900" cy="3876675"/>
          </a:xfrm>
          <a:prstGeom prst="rect">
            <a:avLst/>
          </a:prstGeom>
        </p:spPr>
      </p:pic>
      <p:sp>
        <p:nvSpPr>
          <p:cNvPr id="6" name="가로로 말린 두루마리 모양 5"/>
          <p:cNvSpPr/>
          <p:nvPr/>
        </p:nvSpPr>
        <p:spPr>
          <a:xfrm>
            <a:off x="7615419" y="509778"/>
            <a:ext cx="3009900" cy="894806"/>
          </a:xfrm>
          <a:prstGeom prst="horizontalScroll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dirty="0" err="1" smtClean="0">
                <a:solidFill>
                  <a:schemeClr val="bg1"/>
                </a:solidFill>
              </a:rPr>
              <a:t>카카오페이</a:t>
            </a:r>
            <a:r>
              <a:rPr lang="ko-KR" altLang="en-US" sz="2500" dirty="0" smtClean="0">
                <a:solidFill>
                  <a:schemeClr val="bg1"/>
                </a:solidFill>
              </a:rPr>
              <a:t> 결제</a:t>
            </a:r>
            <a:endParaRPr lang="ko-KR" altLang="en-US" sz="2500" dirty="0">
              <a:solidFill>
                <a:schemeClr val="bg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2222" y="5534787"/>
            <a:ext cx="4162425" cy="116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775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4"/>
          <p:cNvSpPr>
            <a:spLocks noGrp="1"/>
          </p:cNvSpPr>
          <p:nvPr>
            <p:ph type="title"/>
          </p:nvPr>
        </p:nvSpPr>
        <p:spPr>
          <a:xfrm>
            <a:off x="646112" y="452718"/>
            <a:ext cx="4435340" cy="951866"/>
          </a:xfrm>
        </p:spPr>
        <p:txBody>
          <a:bodyPr/>
          <a:lstStyle/>
          <a:p>
            <a:r>
              <a:rPr lang="ko-KR" altLang="en-US" dirty="0" smtClean="0"/>
              <a:t>구매정보 확인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088" y="1404584"/>
            <a:ext cx="10436544" cy="5291088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4066568" y="5766749"/>
            <a:ext cx="6654018" cy="661182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결제 완료 후 </a:t>
            </a:r>
            <a:r>
              <a:rPr lang="ko-KR" altLang="en-US" dirty="0" err="1" smtClean="0"/>
              <a:t>마이페이지로</a:t>
            </a:r>
            <a:r>
              <a:rPr lang="ko-KR" altLang="en-US" dirty="0" smtClean="0"/>
              <a:t> 이동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92501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4"/>
          <p:cNvSpPr>
            <a:spLocks noGrp="1"/>
          </p:cNvSpPr>
          <p:nvPr>
            <p:ph type="title"/>
          </p:nvPr>
        </p:nvSpPr>
        <p:spPr>
          <a:xfrm>
            <a:off x="646112" y="452718"/>
            <a:ext cx="4435340" cy="951866"/>
          </a:xfrm>
        </p:spPr>
        <p:txBody>
          <a:bodyPr/>
          <a:lstStyle/>
          <a:p>
            <a:r>
              <a:rPr lang="ko-KR" altLang="en-US" dirty="0" smtClean="0"/>
              <a:t>구매정보 확인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9547" y="1763485"/>
            <a:ext cx="8882883" cy="4298169"/>
          </a:xfrm>
          <a:prstGeom prst="rect">
            <a:avLst/>
          </a:prstGeom>
        </p:spPr>
      </p:pic>
      <p:sp>
        <p:nvSpPr>
          <p:cNvPr id="2" name="타원 1"/>
          <p:cNvSpPr/>
          <p:nvPr/>
        </p:nvSpPr>
        <p:spPr>
          <a:xfrm>
            <a:off x="8987246" y="1763485"/>
            <a:ext cx="1227908" cy="67926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/>
          <p:cNvSpPr/>
          <p:nvPr/>
        </p:nvSpPr>
        <p:spPr>
          <a:xfrm>
            <a:off x="8987246" y="3821129"/>
            <a:ext cx="1227908" cy="67926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6547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4"/>
          <p:cNvSpPr>
            <a:spLocks noGrp="1"/>
          </p:cNvSpPr>
          <p:nvPr>
            <p:ph type="title"/>
          </p:nvPr>
        </p:nvSpPr>
        <p:spPr>
          <a:xfrm>
            <a:off x="646111" y="452718"/>
            <a:ext cx="4141789" cy="990599"/>
          </a:xfrm>
        </p:spPr>
        <p:txBody>
          <a:bodyPr/>
          <a:lstStyle/>
          <a:p>
            <a:r>
              <a:rPr lang="ko-KR" altLang="en-US" dirty="0" smtClean="0"/>
              <a:t>프로젝트 개요</a:t>
            </a:r>
            <a:endParaRPr lang="ko-KR" altLang="en-US" dirty="0"/>
          </a:p>
        </p:txBody>
      </p:sp>
      <p:sp>
        <p:nvSpPr>
          <p:cNvPr id="5" name="내용 개체 틀 3"/>
          <p:cNvSpPr>
            <a:spLocks noGrp="1"/>
          </p:cNvSpPr>
          <p:nvPr>
            <p:ph idx="1"/>
          </p:nvPr>
        </p:nvSpPr>
        <p:spPr>
          <a:xfrm>
            <a:off x="1013686" y="3210796"/>
            <a:ext cx="10733088" cy="2693616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ko-KR" altLang="en-US" sz="2800" dirty="0" smtClean="0"/>
              <a:t>프로젝트 명 </a:t>
            </a:r>
            <a:r>
              <a:rPr lang="en-US" altLang="ko-KR" sz="2800" dirty="0" smtClean="0"/>
              <a:t>: </a:t>
            </a:r>
            <a:r>
              <a:rPr lang="ko-KR" altLang="en-US" sz="2800" dirty="0" smtClean="0"/>
              <a:t>정관장 몰 클론 홈페이지</a:t>
            </a:r>
            <a:endParaRPr lang="en-US" altLang="ko-KR" sz="2800" dirty="0" smtClean="0"/>
          </a:p>
          <a:p>
            <a:pPr>
              <a:buFont typeface="Wingdings" panose="05000000000000000000" pitchFamily="2" charset="2"/>
              <a:buChar char="l"/>
            </a:pPr>
            <a:endParaRPr lang="en-US" altLang="ko-KR" sz="2800" dirty="0" smtClean="0"/>
          </a:p>
          <a:p>
            <a:r>
              <a:rPr lang="ko-KR" altLang="en-US" sz="2800" dirty="0" smtClean="0"/>
              <a:t>개발 기간 </a:t>
            </a:r>
            <a:r>
              <a:rPr lang="en-US" altLang="ko-KR" sz="2800" dirty="0" smtClean="0"/>
              <a:t>: 2022.7.22 </a:t>
            </a:r>
            <a:r>
              <a:rPr lang="en-US" altLang="ko-KR" sz="2800" dirty="0"/>
              <a:t>~ </a:t>
            </a:r>
            <a:r>
              <a:rPr lang="en-US" altLang="ko-KR" sz="2800" dirty="0" smtClean="0"/>
              <a:t>2022.8.19 (29</a:t>
            </a:r>
            <a:r>
              <a:rPr lang="ko-KR" altLang="en-US" sz="2800" dirty="0" smtClean="0"/>
              <a:t>일</a:t>
            </a:r>
            <a:r>
              <a:rPr lang="en-US" altLang="ko-KR" sz="2800" dirty="0" smtClean="0"/>
              <a:t>)</a:t>
            </a:r>
          </a:p>
          <a:p>
            <a:endParaRPr lang="en-US" altLang="ko-KR" sz="2800" dirty="0"/>
          </a:p>
          <a:p>
            <a:pPr marL="0" indent="0">
              <a:buNone/>
            </a:pP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06527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4"/>
          <p:cNvSpPr>
            <a:spLocks noGrp="1"/>
          </p:cNvSpPr>
          <p:nvPr>
            <p:ph type="title"/>
          </p:nvPr>
        </p:nvSpPr>
        <p:spPr>
          <a:xfrm>
            <a:off x="646111" y="452718"/>
            <a:ext cx="4827225" cy="951866"/>
          </a:xfrm>
        </p:spPr>
        <p:txBody>
          <a:bodyPr/>
          <a:lstStyle/>
          <a:p>
            <a:r>
              <a:rPr lang="ko-KR" altLang="en-US" smtClean="0"/>
              <a:t>구매정보 상세보기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171" y="1404584"/>
            <a:ext cx="5619750" cy="404812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4056" y="1921105"/>
            <a:ext cx="5047385" cy="223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555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4"/>
          <p:cNvSpPr>
            <a:spLocks noGrp="1"/>
          </p:cNvSpPr>
          <p:nvPr>
            <p:ph type="title"/>
          </p:nvPr>
        </p:nvSpPr>
        <p:spPr>
          <a:xfrm>
            <a:off x="646112" y="452718"/>
            <a:ext cx="4435340" cy="951866"/>
          </a:xfrm>
        </p:spPr>
        <p:txBody>
          <a:bodyPr/>
          <a:lstStyle/>
          <a:p>
            <a:r>
              <a:rPr lang="en-US" altLang="ko-KR" dirty="0" smtClean="0"/>
              <a:t>1:1 </a:t>
            </a:r>
            <a:r>
              <a:rPr lang="ko-KR" altLang="en-US" dirty="0" smtClean="0"/>
              <a:t>문의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170" y="1404584"/>
            <a:ext cx="9602561" cy="5082135"/>
          </a:xfrm>
          <a:prstGeom prst="rect">
            <a:avLst/>
          </a:prstGeom>
        </p:spPr>
      </p:pic>
      <p:sp>
        <p:nvSpPr>
          <p:cNvPr id="3" name="타원 2"/>
          <p:cNvSpPr/>
          <p:nvPr/>
        </p:nvSpPr>
        <p:spPr>
          <a:xfrm>
            <a:off x="8451669" y="3317966"/>
            <a:ext cx="1959428" cy="14630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2287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4"/>
          <p:cNvSpPr>
            <a:spLocks noGrp="1"/>
          </p:cNvSpPr>
          <p:nvPr>
            <p:ph type="title"/>
          </p:nvPr>
        </p:nvSpPr>
        <p:spPr>
          <a:xfrm>
            <a:off x="646112" y="452718"/>
            <a:ext cx="4435340" cy="951866"/>
          </a:xfrm>
        </p:spPr>
        <p:txBody>
          <a:bodyPr/>
          <a:lstStyle/>
          <a:p>
            <a:r>
              <a:rPr lang="en-US" altLang="ko-KR" dirty="0" smtClean="0"/>
              <a:t>1:1 </a:t>
            </a:r>
            <a:r>
              <a:rPr lang="ko-KR" altLang="en-US" dirty="0" smtClean="0"/>
              <a:t>문의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211" y="1404584"/>
            <a:ext cx="6772275" cy="50673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2678" y="1571624"/>
            <a:ext cx="4601982" cy="4097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607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4"/>
          <p:cNvSpPr>
            <a:spLocks noGrp="1"/>
          </p:cNvSpPr>
          <p:nvPr>
            <p:ph type="title"/>
          </p:nvPr>
        </p:nvSpPr>
        <p:spPr>
          <a:xfrm>
            <a:off x="646112" y="452718"/>
            <a:ext cx="4435340" cy="951866"/>
          </a:xfrm>
        </p:spPr>
        <p:txBody>
          <a:bodyPr/>
          <a:lstStyle/>
          <a:p>
            <a:r>
              <a:rPr lang="ko-KR" altLang="en-US" dirty="0" smtClean="0"/>
              <a:t>등급별 혜택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2803" y="1247830"/>
            <a:ext cx="7256145" cy="5310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0359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4"/>
          <p:cNvSpPr>
            <a:spLocks noGrp="1"/>
          </p:cNvSpPr>
          <p:nvPr>
            <p:ph type="title"/>
          </p:nvPr>
        </p:nvSpPr>
        <p:spPr>
          <a:xfrm>
            <a:off x="646111" y="452718"/>
            <a:ext cx="7139351" cy="951866"/>
          </a:xfrm>
        </p:spPr>
        <p:txBody>
          <a:bodyPr/>
          <a:lstStyle/>
          <a:p>
            <a:r>
              <a:rPr lang="ko-KR" altLang="en-US" dirty="0" smtClean="0"/>
              <a:t>회원정보 수정</a:t>
            </a:r>
            <a:r>
              <a:rPr lang="en-US" altLang="ko-KR" dirty="0" smtClean="0"/>
              <a:t>, </a:t>
            </a:r>
            <a:r>
              <a:rPr lang="ko-KR" altLang="en-US" dirty="0" smtClean="0"/>
              <a:t>회원탈퇴 시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1351" y="1579788"/>
            <a:ext cx="6989037" cy="4763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82313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4"/>
          <p:cNvSpPr>
            <a:spLocks noGrp="1"/>
          </p:cNvSpPr>
          <p:nvPr>
            <p:ph type="title"/>
          </p:nvPr>
        </p:nvSpPr>
        <p:spPr>
          <a:xfrm>
            <a:off x="646112" y="452718"/>
            <a:ext cx="4435340" cy="951866"/>
          </a:xfrm>
        </p:spPr>
        <p:txBody>
          <a:bodyPr/>
          <a:lstStyle/>
          <a:p>
            <a:r>
              <a:rPr lang="ko-KR" altLang="en-US" dirty="0" smtClean="0"/>
              <a:t>회원정보 수정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101" y="2144571"/>
            <a:ext cx="5500754" cy="305820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2830" y="2144572"/>
            <a:ext cx="6089739" cy="3058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84295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4"/>
          <p:cNvSpPr>
            <a:spLocks noGrp="1"/>
          </p:cNvSpPr>
          <p:nvPr>
            <p:ph type="title"/>
          </p:nvPr>
        </p:nvSpPr>
        <p:spPr>
          <a:xfrm>
            <a:off x="646112" y="452718"/>
            <a:ext cx="4435340" cy="951866"/>
          </a:xfrm>
        </p:spPr>
        <p:txBody>
          <a:bodyPr/>
          <a:lstStyle/>
          <a:p>
            <a:r>
              <a:rPr lang="ko-KR" altLang="en-US" dirty="0" smtClean="0"/>
              <a:t>회원 탈퇴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272" y="1645920"/>
            <a:ext cx="5078185" cy="429074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3496" y="548639"/>
            <a:ext cx="5081776" cy="429074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2696" y="5120912"/>
            <a:ext cx="4143375" cy="116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70590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4"/>
          <p:cNvSpPr>
            <a:spLocks noGrp="1"/>
          </p:cNvSpPr>
          <p:nvPr>
            <p:ph type="title"/>
          </p:nvPr>
        </p:nvSpPr>
        <p:spPr>
          <a:xfrm>
            <a:off x="646112" y="452718"/>
            <a:ext cx="4435340" cy="951866"/>
          </a:xfrm>
        </p:spPr>
        <p:txBody>
          <a:bodyPr/>
          <a:lstStyle/>
          <a:p>
            <a:r>
              <a:rPr lang="ko-KR" altLang="en-US" dirty="0" smtClean="0"/>
              <a:t>고객센터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4734" y="1252265"/>
            <a:ext cx="9153525" cy="547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54555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4"/>
          <p:cNvSpPr>
            <a:spLocks noGrp="1"/>
          </p:cNvSpPr>
          <p:nvPr>
            <p:ph type="title"/>
          </p:nvPr>
        </p:nvSpPr>
        <p:spPr>
          <a:xfrm>
            <a:off x="646112" y="452718"/>
            <a:ext cx="4435340" cy="951866"/>
          </a:xfrm>
        </p:spPr>
        <p:txBody>
          <a:bodyPr/>
          <a:lstStyle/>
          <a:p>
            <a:r>
              <a:rPr lang="ko-KR" altLang="en-US" dirty="0" smtClean="0"/>
              <a:t>고객센터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3782" y="1252809"/>
            <a:ext cx="6469221" cy="5435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26210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4"/>
          <p:cNvSpPr>
            <a:spLocks noGrp="1"/>
          </p:cNvSpPr>
          <p:nvPr>
            <p:ph type="title"/>
          </p:nvPr>
        </p:nvSpPr>
        <p:spPr>
          <a:xfrm>
            <a:off x="646112" y="452718"/>
            <a:ext cx="4435340" cy="951866"/>
          </a:xfrm>
        </p:spPr>
        <p:txBody>
          <a:bodyPr/>
          <a:lstStyle/>
          <a:p>
            <a:r>
              <a:rPr lang="ko-KR" altLang="en-US" dirty="0" smtClean="0"/>
              <a:t>고객센터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4223" y="1260891"/>
            <a:ext cx="7481479" cy="5371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6364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4"/>
          <p:cNvSpPr>
            <a:spLocks noGrp="1"/>
          </p:cNvSpPr>
          <p:nvPr>
            <p:ph type="title"/>
          </p:nvPr>
        </p:nvSpPr>
        <p:spPr>
          <a:xfrm>
            <a:off x="815430" y="378026"/>
            <a:ext cx="2078519" cy="766482"/>
          </a:xfrm>
        </p:spPr>
        <p:txBody>
          <a:bodyPr/>
          <a:lstStyle/>
          <a:p>
            <a:r>
              <a:rPr lang="ko-KR" altLang="en-US" dirty="0" smtClean="0"/>
              <a:t>개발 툴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430" y="4901518"/>
            <a:ext cx="2333758" cy="102101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0198" y="2964979"/>
            <a:ext cx="1078133" cy="152106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922" y="3248298"/>
            <a:ext cx="1149423" cy="114942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1369" y="4519984"/>
            <a:ext cx="979096" cy="140941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9832" y="2956974"/>
            <a:ext cx="1529070" cy="152907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4392" y="4783547"/>
            <a:ext cx="1119949" cy="1119949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5686" y="4783548"/>
            <a:ext cx="1282463" cy="1158030"/>
          </a:xfrm>
          <a:prstGeom prst="rect">
            <a:avLst/>
          </a:prstGeom>
        </p:spPr>
      </p:pic>
      <p:sp>
        <p:nvSpPr>
          <p:cNvPr id="15" name="제목 4"/>
          <p:cNvSpPr txBox="1">
            <a:spLocks/>
          </p:cNvSpPr>
          <p:nvPr/>
        </p:nvSpPr>
        <p:spPr>
          <a:xfrm>
            <a:off x="1373740" y="1590277"/>
            <a:ext cx="3447500" cy="76648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dirty="0" err="1"/>
              <a:t>FrontEnd</a:t>
            </a:r>
            <a:endParaRPr lang="ko-KR" altLang="en-US" dirty="0"/>
          </a:p>
        </p:txBody>
      </p:sp>
      <p:sp>
        <p:nvSpPr>
          <p:cNvPr id="16" name="제목 4"/>
          <p:cNvSpPr txBox="1">
            <a:spLocks/>
          </p:cNvSpPr>
          <p:nvPr/>
        </p:nvSpPr>
        <p:spPr>
          <a:xfrm>
            <a:off x="7673419" y="1513299"/>
            <a:ext cx="3168427" cy="76648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dirty="0" err="1"/>
              <a:t>BackEnd</a:t>
            </a:r>
            <a:endParaRPr lang="ko-KR" altLang="en-US" dirty="0"/>
          </a:p>
        </p:txBody>
      </p:sp>
      <p:pic>
        <p:nvPicPr>
          <p:cNvPr id="1026" name="Picture 2" descr="스프링(Spring), 스프링 부트(Spring Boot)란? 개념 정리 - Easy is Perfect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4671" y="2741361"/>
            <a:ext cx="3688081" cy="1580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Java] 스프링 부트 시큐리티(Spring Boot Security) 개념 : 네이버 블로그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1144" y="2926796"/>
            <a:ext cx="1741403" cy="1209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MVC2] 1. 타임리프 - 기본기능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522" y="4741750"/>
            <a:ext cx="1722356" cy="965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4132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4"/>
          <p:cNvSpPr>
            <a:spLocks noGrp="1"/>
          </p:cNvSpPr>
          <p:nvPr>
            <p:ph type="title"/>
          </p:nvPr>
        </p:nvSpPr>
        <p:spPr>
          <a:xfrm>
            <a:off x="646112" y="452718"/>
            <a:ext cx="4435340" cy="951866"/>
          </a:xfrm>
        </p:spPr>
        <p:txBody>
          <a:bodyPr/>
          <a:lstStyle/>
          <a:p>
            <a:r>
              <a:rPr lang="ko-KR" altLang="en-US" dirty="0" smtClean="0"/>
              <a:t>고객센터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7290" y="1752379"/>
            <a:ext cx="5600407" cy="340177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314" y="1752379"/>
            <a:ext cx="5796349" cy="340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88214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4"/>
          <p:cNvSpPr>
            <a:spLocks noGrp="1"/>
          </p:cNvSpPr>
          <p:nvPr>
            <p:ph type="title"/>
          </p:nvPr>
        </p:nvSpPr>
        <p:spPr>
          <a:xfrm>
            <a:off x="646112" y="452718"/>
            <a:ext cx="4435340" cy="951866"/>
          </a:xfrm>
        </p:spPr>
        <p:txBody>
          <a:bodyPr/>
          <a:lstStyle/>
          <a:p>
            <a:r>
              <a:rPr lang="ko-KR" altLang="en-US" dirty="0" smtClean="0"/>
              <a:t>고객센터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3782" y="1253626"/>
            <a:ext cx="6254092" cy="5395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17847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4"/>
          <p:cNvSpPr>
            <a:spLocks noGrp="1"/>
          </p:cNvSpPr>
          <p:nvPr>
            <p:ph type="title"/>
          </p:nvPr>
        </p:nvSpPr>
        <p:spPr>
          <a:xfrm>
            <a:off x="646112" y="452718"/>
            <a:ext cx="4435340" cy="951866"/>
          </a:xfrm>
        </p:spPr>
        <p:txBody>
          <a:bodyPr/>
          <a:lstStyle/>
          <a:p>
            <a:r>
              <a:rPr lang="ko-KR" altLang="en-US" dirty="0" smtClean="0"/>
              <a:t>공지사항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8270" y="1202191"/>
            <a:ext cx="6946175" cy="5440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0532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4"/>
          <p:cNvSpPr txBox="1">
            <a:spLocks/>
          </p:cNvSpPr>
          <p:nvPr/>
        </p:nvSpPr>
        <p:spPr>
          <a:xfrm>
            <a:off x="3128055" y="2675649"/>
            <a:ext cx="7165476" cy="150671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ko-KR" altLang="en-US" sz="8800" dirty="0" smtClean="0"/>
              <a:t>감사합니다</a:t>
            </a:r>
            <a:r>
              <a:rPr lang="en-US" altLang="ko-KR" sz="8800" dirty="0" smtClean="0"/>
              <a:t>!</a:t>
            </a:r>
            <a:endParaRPr lang="ko-KR" altLang="en-US" sz="8800" dirty="0"/>
          </a:p>
        </p:txBody>
      </p:sp>
    </p:spTree>
    <p:extLst>
      <p:ext uri="{BB962C8B-B14F-4D97-AF65-F5344CB8AC3E}">
        <p14:creationId xmlns:p14="http://schemas.microsoft.com/office/powerpoint/2010/main" val="34557561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4"/>
          <p:cNvSpPr>
            <a:spLocks noGrp="1"/>
          </p:cNvSpPr>
          <p:nvPr>
            <p:ph type="title"/>
          </p:nvPr>
        </p:nvSpPr>
        <p:spPr>
          <a:xfrm>
            <a:off x="562768" y="902712"/>
            <a:ext cx="3040517" cy="1081722"/>
          </a:xfrm>
        </p:spPr>
        <p:txBody>
          <a:bodyPr/>
          <a:lstStyle/>
          <a:p>
            <a:r>
              <a:rPr lang="ko-KR" altLang="en-US" sz="2800" dirty="0" smtClean="0"/>
              <a:t>홈페이지 흐름도</a:t>
            </a:r>
            <a:endParaRPr lang="ko-KR" altLang="en-US" sz="2800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427059" y="1777048"/>
            <a:ext cx="1692140" cy="640080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홈 화면</a:t>
            </a:r>
            <a:endParaRPr lang="ko-KR" altLang="en-US" sz="1400" dirty="0"/>
          </a:p>
        </p:txBody>
      </p:sp>
      <p:sp>
        <p:nvSpPr>
          <p:cNvPr id="6" name="모서리가 둥근 직사각형 5"/>
          <p:cNvSpPr/>
          <p:nvPr/>
        </p:nvSpPr>
        <p:spPr>
          <a:xfrm>
            <a:off x="9522191" y="1756615"/>
            <a:ext cx="1692140" cy="64008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회원탈퇴</a:t>
            </a:r>
            <a:endParaRPr lang="ko-KR" altLang="en-US" sz="1400" dirty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7239365" y="1760969"/>
            <a:ext cx="1692140" cy="64008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회원정보수정</a:t>
            </a:r>
            <a:endParaRPr lang="ko-KR" altLang="en-US" sz="1400" dirty="0"/>
          </a:p>
        </p:txBody>
      </p:sp>
      <p:sp>
        <p:nvSpPr>
          <p:cNvPr id="8" name="모서리가 둥근 직사각형 7"/>
          <p:cNvSpPr/>
          <p:nvPr/>
        </p:nvSpPr>
        <p:spPr>
          <a:xfrm>
            <a:off x="4956539" y="1781402"/>
            <a:ext cx="1692140" cy="64008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 smtClean="0"/>
              <a:t>마이페이지</a:t>
            </a:r>
            <a:endParaRPr lang="ko-KR" altLang="en-US" sz="1400" dirty="0"/>
          </a:p>
        </p:txBody>
      </p:sp>
      <p:sp>
        <p:nvSpPr>
          <p:cNvPr id="9" name="모서리가 둥근 직사각형 8"/>
          <p:cNvSpPr/>
          <p:nvPr/>
        </p:nvSpPr>
        <p:spPr>
          <a:xfrm>
            <a:off x="2709885" y="1760969"/>
            <a:ext cx="1692140" cy="640080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로그인</a:t>
            </a:r>
            <a:r>
              <a:rPr lang="en-US" altLang="ko-KR" sz="1400" dirty="0" smtClean="0"/>
              <a:t>/</a:t>
            </a:r>
            <a:r>
              <a:rPr lang="ko-KR" altLang="en-US" sz="1400" dirty="0" smtClean="0"/>
              <a:t>회원가입</a:t>
            </a:r>
            <a:endParaRPr lang="ko-KR" altLang="en-US" sz="1400" dirty="0"/>
          </a:p>
        </p:txBody>
      </p:sp>
      <p:sp>
        <p:nvSpPr>
          <p:cNvPr id="10" name="오른쪽 화살표 9"/>
          <p:cNvSpPr/>
          <p:nvPr/>
        </p:nvSpPr>
        <p:spPr>
          <a:xfrm>
            <a:off x="9056166" y="1870745"/>
            <a:ext cx="365760" cy="483326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11" name="오른쪽 화살표 10"/>
          <p:cNvSpPr/>
          <p:nvPr/>
        </p:nvSpPr>
        <p:spPr>
          <a:xfrm>
            <a:off x="6773340" y="1834992"/>
            <a:ext cx="365760" cy="483326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12" name="오른쪽 화살표 11"/>
          <p:cNvSpPr/>
          <p:nvPr/>
        </p:nvSpPr>
        <p:spPr>
          <a:xfrm>
            <a:off x="4514488" y="1857512"/>
            <a:ext cx="365760" cy="483326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2673148" y="4683096"/>
            <a:ext cx="1692140" cy="64008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 smtClean="0"/>
              <a:t>상품목록</a:t>
            </a:r>
            <a:endParaRPr lang="ko-KR" altLang="en-US" sz="1400" dirty="0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9485454" y="4667017"/>
            <a:ext cx="1692140" cy="64008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 smtClean="0"/>
              <a:t>결제페이지</a:t>
            </a:r>
            <a:endParaRPr lang="ko-KR" altLang="en-US" sz="1400" dirty="0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7220714" y="4687988"/>
            <a:ext cx="1692140" cy="64008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장바구니</a:t>
            </a:r>
            <a:endParaRPr lang="ko-KR" altLang="en-US" sz="1400" dirty="0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4955974" y="4667017"/>
            <a:ext cx="1692140" cy="64008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상세페이지</a:t>
            </a:r>
            <a:endParaRPr lang="ko-KR" altLang="en-US" sz="1400" dirty="0"/>
          </a:p>
        </p:txBody>
      </p:sp>
      <p:sp>
        <p:nvSpPr>
          <p:cNvPr id="17" name="오른쪽 화살표 16"/>
          <p:cNvSpPr/>
          <p:nvPr/>
        </p:nvSpPr>
        <p:spPr>
          <a:xfrm>
            <a:off x="4498774" y="4760634"/>
            <a:ext cx="365760" cy="483326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18" name="오른쪽 화살표 17"/>
          <p:cNvSpPr/>
          <p:nvPr/>
        </p:nvSpPr>
        <p:spPr>
          <a:xfrm>
            <a:off x="4488445" y="4021415"/>
            <a:ext cx="365760" cy="483326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7238800" y="3285099"/>
            <a:ext cx="1692140" cy="64008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문의하기</a:t>
            </a:r>
            <a:endParaRPr lang="ko-KR" altLang="en-US" sz="1400" dirty="0"/>
          </a:p>
        </p:txBody>
      </p:sp>
      <p:sp>
        <p:nvSpPr>
          <p:cNvPr id="20" name="모서리가 둥근 직사각형 19"/>
          <p:cNvSpPr/>
          <p:nvPr/>
        </p:nvSpPr>
        <p:spPr>
          <a:xfrm>
            <a:off x="4942694" y="3925179"/>
            <a:ext cx="1692140" cy="640080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공지사항</a:t>
            </a:r>
            <a:endParaRPr lang="ko-KR" altLang="en-US" sz="1400" dirty="0"/>
          </a:p>
        </p:txBody>
      </p:sp>
      <p:sp>
        <p:nvSpPr>
          <p:cNvPr id="21" name="모서리가 둥근 직사각형 20"/>
          <p:cNvSpPr/>
          <p:nvPr/>
        </p:nvSpPr>
        <p:spPr>
          <a:xfrm>
            <a:off x="2696040" y="3904746"/>
            <a:ext cx="1692140" cy="640080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게시판</a:t>
            </a:r>
            <a:endParaRPr lang="ko-KR" altLang="en-US" sz="1400" dirty="0"/>
          </a:p>
        </p:txBody>
      </p:sp>
      <p:sp>
        <p:nvSpPr>
          <p:cNvPr id="22" name="오른쪽 화살표 21"/>
          <p:cNvSpPr/>
          <p:nvPr/>
        </p:nvSpPr>
        <p:spPr>
          <a:xfrm>
            <a:off x="9025682" y="4776793"/>
            <a:ext cx="365760" cy="483326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23" name="오른쪽 화살표 22"/>
          <p:cNvSpPr/>
          <p:nvPr/>
        </p:nvSpPr>
        <p:spPr>
          <a:xfrm>
            <a:off x="6779695" y="4741040"/>
            <a:ext cx="365760" cy="483326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24" name="모서리가 둥근 직사각형 23"/>
          <p:cNvSpPr/>
          <p:nvPr/>
        </p:nvSpPr>
        <p:spPr>
          <a:xfrm>
            <a:off x="9485454" y="5428339"/>
            <a:ext cx="1692140" cy="64008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주문 확인</a:t>
            </a:r>
            <a:endParaRPr lang="ko-KR" altLang="en-US" sz="1400" dirty="0"/>
          </a:p>
        </p:txBody>
      </p:sp>
      <p:sp>
        <p:nvSpPr>
          <p:cNvPr id="30" name="모서리가 둥근 직사각형 29"/>
          <p:cNvSpPr/>
          <p:nvPr/>
        </p:nvSpPr>
        <p:spPr>
          <a:xfrm>
            <a:off x="9521626" y="2517937"/>
            <a:ext cx="1692140" cy="64008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로그아웃</a:t>
            </a:r>
            <a:endParaRPr lang="ko-KR" altLang="en-US" sz="1400" dirty="0"/>
          </a:p>
        </p:txBody>
      </p:sp>
      <p:sp>
        <p:nvSpPr>
          <p:cNvPr id="31" name="모서리가 둥근 직사각형 30"/>
          <p:cNvSpPr/>
          <p:nvPr/>
        </p:nvSpPr>
        <p:spPr>
          <a:xfrm>
            <a:off x="7238800" y="2522291"/>
            <a:ext cx="1692140" cy="64008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주문</a:t>
            </a:r>
            <a:r>
              <a:rPr lang="en-US" altLang="ko-KR" sz="1400" dirty="0" smtClean="0"/>
              <a:t>/</a:t>
            </a:r>
            <a:r>
              <a:rPr lang="ko-KR" altLang="en-US" sz="1400" dirty="0" smtClean="0"/>
              <a:t>배송조회</a:t>
            </a:r>
            <a:endParaRPr lang="ko-KR" altLang="en-US" sz="1400" dirty="0"/>
          </a:p>
        </p:txBody>
      </p:sp>
      <p:sp>
        <p:nvSpPr>
          <p:cNvPr id="32" name="오른쪽 화살표 31"/>
          <p:cNvSpPr/>
          <p:nvPr/>
        </p:nvSpPr>
        <p:spPr>
          <a:xfrm>
            <a:off x="6772775" y="2596314"/>
            <a:ext cx="365760" cy="483326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33" name="아래쪽 화살표 32"/>
          <p:cNvSpPr/>
          <p:nvPr/>
        </p:nvSpPr>
        <p:spPr>
          <a:xfrm>
            <a:off x="1047750" y="2681958"/>
            <a:ext cx="485775" cy="45044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오른쪽 화살표 33"/>
          <p:cNvSpPr/>
          <p:nvPr/>
        </p:nvSpPr>
        <p:spPr>
          <a:xfrm>
            <a:off x="2076602" y="4760634"/>
            <a:ext cx="435040" cy="4210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오른쪽 화살표 34"/>
          <p:cNvSpPr/>
          <p:nvPr/>
        </p:nvSpPr>
        <p:spPr>
          <a:xfrm>
            <a:off x="2119199" y="4021415"/>
            <a:ext cx="435040" cy="4210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오른쪽 화살표 36"/>
          <p:cNvSpPr/>
          <p:nvPr/>
        </p:nvSpPr>
        <p:spPr>
          <a:xfrm>
            <a:off x="2224713" y="1870844"/>
            <a:ext cx="435040" cy="4210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오른쪽 화살표 38"/>
          <p:cNvSpPr/>
          <p:nvPr/>
        </p:nvSpPr>
        <p:spPr>
          <a:xfrm>
            <a:off x="6772775" y="3338735"/>
            <a:ext cx="365760" cy="483326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2926289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4"/>
          <p:cNvSpPr>
            <a:spLocks noGrp="1"/>
          </p:cNvSpPr>
          <p:nvPr>
            <p:ph type="title"/>
          </p:nvPr>
        </p:nvSpPr>
        <p:spPr>
          <a:xfrm>
            <a:off x="646112" y="452718"/>
            <a:ext cx="3912826" cy="931945"/>
          </a:xfrm>
        </p:spPr>
        <p:txBody>
          <a:bodyPr/>
          <a:lstStyle/>
          <a:p>
            <a:r>
              <a:rPr lang="en-US" altLang="ko-KR" dirty="0"/>
              <a:t>UML Diagram</a:t>
            </a:r>
            <a:endParaRPr lang="ko-KR" altLang="en-US" dirty="0"/>
          </a:p>
        </p:txBody>
      </p:sp>
      <p:sp>
        <p:nvSpPr>
          <p:cNvPr id="3" name="제목 4"/>
          <p:cNvSpPr txBox="1">
            <a:spLocks/>
          </p:cNvSpPr>
          <p:nvPr/>
        </p:nvSpPr>
        <p:spPr>
          <a:xfrm>
            <a:off x="8437425" y="648661"/>
            <a:ext cx="1999797" cy="72351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dirty="0" smtClean="0"/>
              <a:t>AUTH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926" y="1701373"/>
            <a:ext cx="10122502" cy="4699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468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4"/>
          <p:cNvSpPr>
            <a:spLocks noGrp="1"/>
          </p:cNvSpPr>
          <p:nvPr>
            <p:ph type="title"/>
          </p:nvPr>
        </p:nvSpPr>
        <p:spPr>
          <a:xfrm>
            <a:off x="646112" y="452718"/>
            <a:ext cx="3912826" cy="931945"/>
          </a:xfrm>
        </p:spPr>
        <p:txBody>
          <a:bodyPr/>
          <a:lstStyle/>
          <a:p>
            <a:r>
              <a:rPr lang="en-US" altLang="ko-KR" dirty="0"/>
              <a:t>UML Diagram</a:t>
            </a:r>
            <a:endParaRPr lang="ko-KR" altLang="en-US" dirty="0"/>
          </a:p>
        </p:txBody>
      </p:sp>
      <p:sp>
        <p:nvSpPr>
          <p:cNvPr id="3" name="제목 4"/>
          <p:cNvSpPr txBox="1">
            <a:spLocks/>
          </p:cNvSpPr>
          <p:nvPr/>
        </p:nvSpPr>
        <p:spPr>
          <a:xfrm>
            <a:off x="7354389" y="648661"/>
            <a:ext cx="3082833" cy="72351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dirty="0" smtClean="0"/>
              <a:t>PRODUCT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3846" y="1523591"/>
            <a:ext cx="9163050" cy="503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651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4"/>
          <p:cNvSpPr>
            <a:spLocks noGrp="1"/>
          </p:cNvSpPr>
          <p:nvPr>
            <p:ph type="title"/>
          </p:nvPr>
        </p:nvSpPr>
        <p:spPr>
          <a:xfrm>
            <a:off x="646112" y="452718"/>
            <a:ext cx="3912826" cy="931945"/>
          </a:xfrm>
        </p:spPr>
        <p:txBody>
          <a:bodyPr/>
          <a:lstStyle/>
          <a:p>
            <a:r>
              <a:rPr lang="en-US" altLang="ko-KR" dirty="0"/>
              <a:t>UML Diagram</a:t>
            </a:r>
            <a:endParaRPr lang="ko-KR" altLang="en-US" dirty="0"/>
          </a:p>
        </p:txBody>
      </p:sp>
      <p:sp>
        <p:nvSpPr>
          <p:cNvPr id="3" name="제목 4"/>
          <p:cNvSpPr txBox="1">
            <a:spLocks/>
          </p:cNvSpPr>
          <p:nvPr/>
        </p:nvSpPr>
        <p:spPr>
          <a:xfrm>
            <a:off x="8437425" y="648661"/>
            <a:ext cx="1999797" cy="72351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dirty="0" smtClean="0"/>
              <a:t>ORDER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897" y="1498637"/>
            <a:ext cx="10058400" cy="5038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360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이온">
  <a:themeElements>
    <a:clrScheme name="이온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이온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이온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223</TotalTime>
  <Words>180</Words>
  <Application>Microsoft Office PowerPoint</Application>
  <PresentationFormat>와이드스크린</PresentationFormat>
  <Paragraphs>103</Paragraphs>
  <Slides>53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53</vt:i4>
      </vt:variant>
    </vt:vector>
  </HeadingPairs>
  <TitlesOfParts>
    <vt:vector size="59" baseType="lpstr">
      <vt:lpstr>맑은 고딕</vt:lpstr>
      <vt:lpstr>Arial</vt:lpstr>
      <vt:lpstr>Century Gothic</vt:lpstr>
      <vt:lpstr>Wingdings</vt:lpstr>
      <vt:lpstr>Wingdings 3</vt:lpstr>
      <vt:lpstr>이온</vt:lpstr>
      <vt:lpstr>정관장 몰</vt:lpstr>
      <vt:lpstr>PowerPoint 프레젠테이션</vt:lpstr>
      <vt:lpstr>목차</vt:lpstr>
      <vt:lpstr>프로젝트 개요</vt:lpstr>
      <vt:lpstr>개발 툴</vt:lpstr>
      <vt:lpstr>홈페이지 흐름도</vt:lpstr>
      <vt:lpstr>UML Diagram</vt:lpstr>
      <vt:lpstr>UML Diagram</vt:lpstr>
      <vt:lpstr>UML Diagram</vt:lpstr>
      <vt:lpstr>UML Diagram</vt:lpstr>
      <vt:lpstr>UML Diagram</vt:lpstr>
      <vt:lpstr>테스팅 결과 화면</vt:lpstr>
      <vt:lpstr>Header/HOME</vt:lpstr>
      <vt:lpstr>Header/HOME</vt:lpstr>
      <vt:lpstr>footer</vt:lpstr>
      <vt:lpstr>Login</vt:lpstr>
      <vt:lpstr>Login/OAuth2</vt:lpstr>
      <vt:lpstr>Login</vt:lpstr>
      <vt:lpstr>회원가입</vt:lpstr>
      <vt:lpstr>회원가입</vt:lpstr>
      <vt:lpstr>회원가입</vt:lpstr>
      <vt:lpstr>PRODUCT</vt:lpstr>
      <vt:lpstr>PRODUCT</vt:lpstr>
      <vt:lpstr>PRODUCT</vt:lpstr>
      <vt:lpstr>PRODUCT</vt:lpstr>
      <vt:lpstr>PRODUCT</vt:lpstr>
      <vt:lpstr>PRODUCT</vt:lpstr>
      <vt:lpstr>PRODUCT</vt:lpstr>
      <vt:lpstr>PRODUCT</vt:lpstr>
      <vt:lpstr>상세페이지</vt:lpstr>
      <vt:lpstr>장바구니</vt:lpstr>
      <vt:lpstr>장바구니/삭제</vt:lpstr>
      <vt:lpstr>선택/전체 구매</vt:lpstr>
      <vt:lpstr>구매페이지</vt:lpstr>
      <vt:lpstr>구매페이지</vt:lpstr>
      <vt:lpstr>구매페이지</vt:lpstr>
      <vt:lpstr>구매페이지</vt:lpstr>
      <vt:lpstr>구매정보 확인</vt:lpstr>
      <vt:lpstr>구매정보 확인</vt:lpstr>
      <vt:lpstr>구매정보 상세보기</vt:lpstr>
      <vt:lpstr>1:1 문의</vt:lpstr>
      <vt:lpstr>1:1 문의</vt:lpstr>
      <vt:lpstr>등급별 혜택</vt:lpstr>
      <vt:lpstr>회원정보 수정, 회원탈퇴 시</vt:lpstr>
      <vt:lpstr>회원정보 수정</vt:lpstr>
      <vt:lpstr>회원 탈퇴</vt:lpstr>
      <vt:lpstr>고객센터</vt:lpstr>
      <vt:lpstr>고객센터</vt:lpstr>
      <vt:lpstr>고객센터</vt:lpstr>
      <vt:lpstr>고객센터</vt:lpstr>
      <vt:lpstr>고객센터</vt:lpstr>
      <vt:lpstr>공지사항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정관장 몰</dc:title>
  <dc:creator>강민</dc:creator>
  <cp:lastModifiedBy>강민</cp:lastModifiedBy>
  <cp:revision>99</cp:revision>
  <dcterms:created xsi:type="dcterms:W3CDTF">2022-08-21T04:17:41Z</dcterms:created>
  <dcterms:modified xsi:type="dcterms:W3CDTF">2022-08-24T07:45:40Z</dcterms:modified>
</cp:coreProperties>
</file>